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19"/>
  </p:notesMasterIdLst>
  <p:sldIdLst>
    <p:sldId id="297" r:id="rId2"/>
    <p:sldId id="298" r:id="rId3"/>
    <p:sldId id="257" r:id="rId4"/>
    <p:sldId id="282" r:id="rId5"/>
    <p:sldId id="283" r:id="rId6"/>
    <p:sldId id="284" r:id="rId7"/>
    <p:sldId id="285" r:id="rId8"/>
    <p:sldId id="262" r:id="rId9"/>
    <p:sldId id="294" r:id="rId10"/>
    <p:sldId id="291" r:id="rId11"/>
    <p:sldId id="292" r:id="rId12"/>
    <p:sldId id="286" r:id="rId13"/>
    <p:sldId id="295" r:id="rId14"/>
    <p:sldId id="293" r:id="rId15"/>
    <p:sldId id="299" r:id="rId16"/>
    <p:sldId id="279" r:id="rId17"/>
    <p:sldId id="261" r:id="rId1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orient="horz" pos="1076">
          <p15:clr>
            <a:srgbClr val="A4A3A4"/>
          </p15:clr>
        </p15:guide>
        <p15:guide id="3" pos="3834">
          <p15:clr>
            <a:srgbClr val="A4A3A4"/>
          </p15:clr>
        </p15:guide>
        <p15:guide id="4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FE5"/>
    <a:srgbClr val="33CCFF"/>
    <a:srgbClr val="19BFC4"/>
    <a:srgbClr val="006666"/>
    <a:srgbClr val="99CC3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33" autoAdjust="0"/>
  </p:normalViewPr>
  <p:slideViewPr>
    <p:cSldViewPr>
      <p:cViewPr varScale="1">
        <p:scale>
          <a:sx n="145" d="100"/>
          <a:sy n="145" d="100"/>
        </p:scale>
        <p:origin x="246" y="120"/>
      </p:cViewPr>
      <p:guideLst>
        <p:guide orient="horz" pos="2164"/>
        <p:guide orient="horz" pos="1076"/>
        <p:guide pos="3834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2" d="100"/>
          <a:sy n="92" d="100"/>
        </p:scale>
        <p:origin x="-3732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BF0B-3ED3-46BE-AD89-3FD537D05BD4}" type="datetimeFigureOut">
              <a:rPr lang="es-ES" smtClean="0"/>
              <a:t>12/05/2015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DF684-E55A-4400-B096-3A029DCCD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06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Mostrar</a:t>
            </a:r>
            <a:r>
              <a:rPr lang="en-US" dirty="0" smtClean="0"/>
              <a:t> la app,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emulador</a:t>
            </a:r>
            <a:r>
              <a:rPr lang="en-US" baseline="0" dirty="0" smtClean="0"/>
              <a:t> android PC, </a:t>
            </a:r>
            <a:r>
              <a:rPr lang="en-US" baseline="0" dirty="0" err="1" smtClean="0"/>
              <a:t>emulador</a:t>
            </a:r>
            <a:r>
              <a:rPr lang="en-US" baseline="0" dirty="0" smtClean="0"/>
              <a:t> Windows Phone y </a:t>
            </a:r>
            <a:r>
              <a:rPr lang="en-US" baseline="0" dirty="0" err="1" smtClean="0"/>
              <a:t>dispositivo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Explicarla</a:t>
            </a:r>
            <a:r>
              <a:rPr lang="en-U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52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vista de la app.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96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Mostrar</a:t>
            </a:r>
            <a:r>
              <a:rPr lang="en-US" dirty="0" smtClean="0"/>
              <a:t> </a:t>
            </a:r>
            <a:r>
              <a:rPr lang="en-US" dirty="0" err="1" smtClean="0"/>
              <a:t>arquitectura</a:t>
            </a:r>
            <a:r>
              <a:rPr lang="en-US" dirty="0" smtClean="0"/>
              <a:t> de</a:t>
            </a:r>
            <a:r>
              <a:rPr lang="en-US" baseline="0" dirty="0" smtClean="0"/>
              <a:t> la app.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356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57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93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67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228655" y="2355726"/>
            <a:ext cx="2663825" cy="43269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5054" cy="17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086475" y="1"/>
            <a:ext cx="3060000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086475" y="3435350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 userDrawn="1"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4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24586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245868" cy="2963466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247452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247452" cy="2963466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2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23224" y="1203598"/>
            <a:ext cx="4500000" cy="252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8" name="Picture 17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35942"/>
            <a:ext cx="6336000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23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table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512400" y="2065814"/>
            <a:ext cx="1831682" cy="19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31236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22" name="Picture 21" descr="C:\Users\pcelaa\Desktop\Template PPT\sources\windows8tab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23553" y="610790"/>
            <a:ext cx="2268000" cy="396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4" name="Picture 23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50" y="1689628"/>
            <a:ext cx="4896586" cy="27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:\Users\pcelaa\Desktop\Template PPT\sources\windows8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73873" y="1290102"/>
            <a:ext cx="5695999" cy="32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907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w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960280" y="1497600"/>
            <a:ext cx="3600000" cy="21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8" y="545048"/>
            <a:ext cx="7167273" cy="411091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340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24300" y="842963"/>
            <a:ext cx="1871836" cy="30241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932800" y="987425"/>
            <a:ext cx="1602000" cy="273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262747"/>
            <a:ext cx="3153920" cy="54987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-524594"/>
            <a:ext cx="3469312" cy="6048672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854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7494"/>
            <a:ext cx="2008062" cy="41764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42" y="195486"/>
            <a:ext cx="2146549" cy="44644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20014" y="842963"/>
            <a:ext cx="1704114" cy="30241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916300" y="852526"/>
            <a:ext cx="1584000" cy="28440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73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+wp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33242"/>
            <a:ext cx="2008062" cy="344496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86457"/>
            <a:ext cx="2410503" cy="41353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66328" y="969910"/>
            <a:ext cx="1685792" cy="29880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 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76800" y="936000"/>
            <a:ext cx="1393200" cy="2512800"/>
          </a:xfrm>
        </p:spPr>
        <p:txBody>
          <a:bodyPr/>
          <a:lstStyle>
            <a:lvl1pPr>
              <a:defRPr lang="es-ES" dirty="0"/>
            </a:lvl1pPr>
          </a:lstStyle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98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nex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744000" y="2646000"/>
            <a:ext cx="2610000" cy="156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"/>
            <a:ext cx="2520000" cy="1710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146000" y="1296000"/>
            <a:ext cx="1566000" cy="26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17" y="922137"/>
            <a:ext cx="5794115" cy="3435846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5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38400" y="828000"/>
            <a:ext cx="4374000" cy="270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7540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35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320" y="944716"/>
            <a:ext cx="5029200" cy="329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690000" y="1023878"/>
            <a:ext cx="4881600" cy="2750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221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228655" y="2355726"/>
            <a:ext cx="2663825" cy="43269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5054" cy="171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086475" y="1"/>
            <a:ext cx="3060000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086475" y="3435350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Y:\Recursos\logos\Plain concepts\logo72-transp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8" y="1851670"/>
            <a:ext cx="5148000" cy="13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6086475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 userDrawn="1"/>
        </p:nvSpPr>
        <p:spPr>
          <a:xfrm>
            <a:off x="6086475" y="1708151"/>
            <a:ext cx="3057525" cy="172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7" y="2185078"/>
            <a:ext cx="5120640" cy="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8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power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010408" y="899552"/>
            <a:ext cx="4257697" cy="270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2520000" cy="1692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5362" y="411510"/>
            <a:ext cx="667318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631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63030" y="1120000"/>
            <a:ext cx="2106000" cy="28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400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+ log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17272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63030" y="1120000"/>
            <a:ext cx="2106000" cy="280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78" y="663942"/>
            <a:ext cx="5816410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120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44" y="636260"/>
            <a:ext cx="5733107" cy="38985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324235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65017" y="987574"/>
            <a:ext cx="4315968" cy="329184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9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+ logo+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5911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1" y="0"/>
            <a:ext cx="2519792" cy="1708151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3" y="1635646"/>
            <a:ext cx="2520279" cy="17272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0" y="3435350"/>
            <a:ext cx="3059113" cy="170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72000" cy="514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44" y="636260"/>
            <a:ext cx="5733107" cy="3898513"/>
          </a:xfrm>
          <a:prstGeom prst="rect">
            <a:avLst/>
          </a:prstGeom>
        </p:spPr>
      </p:pic>
      <p:sp>
        <p:nvSpPr>
          <p:cNvPr id="2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65017" y="987574"/>
            <a:ext cx="4315968" cy="329184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3453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20538"/>
            <a:ext cx="3059113" cy="5164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2520000" cy="1710000"/>
          </a:xfr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511" y="1635646"/>
            <a:ext cx="2520000" cy="33123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059832" y="0"/>
            <a:ext cx="6082349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20042"/>
            <a:ext cx="72000" cy="5163542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31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log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435722"/>
            <a:ext cx="3059113" cy="170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0" y="-20538"/>
            <a:ext cx="3059113" cy="34566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744"/>
            <a:ext cx="2520000" cy="1692000"/>
          </a:xfrm>
        </p:spPr>
        <p:txBody>
          <a:bodyPr anchor="ctr">
            <a:no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00" y="1635646"/>
            <a:ext cx="2520000" cy="1728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059832" y="0"/>
            <a:ext cx="6082349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3435722"/>
            <a:ext cx="3059113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20042"/>
            <a:ext cx="72000" cy="3455888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91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524" y="3435846"/>
            <a:ext cx="9074476" cy="17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28" y="3559274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435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728" y="3984327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475" y="3435846"/>
            <a:ext cx="7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94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958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856" y="2643758"/>
            <a:ext cx="7088832" cy="5040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46856" y="1923678"/>
            <a:ext cx="8229600" cy="8572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46856" y="2067694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07" y="-496"/>
            <a:ext cx="3057525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059113" y="3435350"/>
            <a:ext cx="3027362" cy="17081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920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ulo 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1708150"/>
            <a:ext cx="9144000" cy="172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00" y="2499742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00" y="134761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708150"/>
            <a:ext cx="72000" cy="17272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87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3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900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095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80" y="1200151"/>
            <a:ext cx="8640000" cy="3394472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640000" cy="900000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70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1" y="2074"/>
            <a:ext cx="9144000" cy="8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0"/>
            <a:ext cx="86400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248000" cy="3394472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000">
                <a:solidFill>
                  <a:schemeClr val="tx2"/>
                </a:solidFill>
              </a:defRPr>
            </a:lvl1pPr>
            <a:lvl2pPr marL="7429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2001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1657350" indent="-2857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4pPr>
            <a:lvl5pPr marL="2000250" indent="-17145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248000" cy="3394472"/>
          </a:xfrm>
        </p:spPr>
        <p:txBody>
          <a:bodyPr/>
          <a:lstStyle>
            <a:lvl1pPr marL="457200" indent="-4572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000">
                <a:solidFill>
                  <a:schemeClr val="tx2"/>
                </a:solidFill>
              </a:defRPr>
            </a:lvl1pPr>
            <a:lvl2pPr marL="8001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2573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1714500" indent="-3429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00"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03998"/>
            <a:ext cx="1828800" cy="2524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474" y="2076"/>
            <a:ext cx="72000" cy="828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71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11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818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16" r:id="rId15"/>
    <p:sldLayoutId id="2147483817" r:id="rId16"/>
    <p:sldLayoutId id="2147483803" r:id="rId17"/>
    <p:sldLayoutId id="2147483804" r:id="rId18"/>
    <p:sldLayoutId id="2147483819" r:id="rId19"/>
    <p:sldLayoutId id="2147483805" r:id="rId20"/>
    <p:sldLayoutId id="2147483806" r:id="rId21"/>
    <p:sldLayoutId id="2147483807" r:id="rId22"/>
    <p:sldLayoutId id="2147483814" r:id="rId23"/>
    <p:sldLayoutId id="2147483815" r:id="rId24"/>
    <p:sldLayoutId id="2147483808" r:id="rId25"/>
    <p:sldLayoutId id="2147483809" r:id="rId26"/>
    <p:sldLayoutId id="2147483810" r:id="rId27"/>
    <p:sldLayoutId id="2147483812" r:id="rId2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Plain Concepts </a:t>
            </a:r>
          </a:p>
          <a:p>
            <a:r>
              <a:rPr lang="es-ES" dirty="0" err="1" smtClean="0"/>
              <a:t>Mobility</a:t>
            </a:r>
            <a:r>
              <a:rPr lang="es-ES" dirty="0" smtClean="0"/>
              <a:t> Day</a:t>
            </a:r>
          </a:p>
          <a:p>
            <a:pPr algn="r"/>
            <a:r>
              <a:rPr lang="es-ES" dirty="0" smtClean="0"/>
              <a:t>Madrid-Barcelona</a:t>
            </a:r>
          </a:p>
          <a:p>
            <a:pPr algn="r"/>
            <a:r>
              <a:rPr lang="es-ES" dirty="0" smtClean="0"/>
              <a:t>13-14 </a:t>
            </a:r>
            <a:r>
              <a:rPr lang="es-ES" dirty="0"/>
              <a:t>de mayo, </a:t>
            </a:r>
            <a:r>
              <a:rPr lang="es-ES" dirty="0" smtClean="0"/>
              <a:t>2015</a:t>
            </a:r>
            <a:endParaRPr lang="es-E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1384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¿Cómo funciona </a:t>
            </a:r>
            <a:r>
              <a:rPr lang="es-ES" dirty="0" err="1"/>
              <a:t>Xamarin.Forms</a:t>
            </a:r>
            <a:r>
              <a:rPr lang="es-E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Servicios</a:t>
            </a:r>
            <a:endParaRPr lang="en-US" dirty="0" smtClean="0"/>
          </a:p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acceder</a:t>
            </a:r>
            <a:r>
              <a:rPr lang="en-US" dirty="0" smtClean="0"/>
              <a:t> a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err="1" smtClean="0"/>
              <a:t>nativas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3968" y="1851670"/>
            <a:ext cx="4248150" cy="17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¿Cómo funciona </a:t>
            </a:r>
            <a:r>
              <a:rPr lang="es-ES" dirty="0" err="1"/>
              <a:t>Xamarin.Forms</a:t>
            </a:r>
            <a:r>
              <a:rPr lang="es-E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Componentes</a:t>
            </a:r>
            <a:endParaRPr lang="en-US" dirty="0" smtClean="0"/>
          </a:p>
          <a:p>
            <a:r>
              <a:rPr lang="en-US" dirty="0" err="1" smtClean="0"/>
              <a:t>Telerik</a:t>
            </a:r>
            <a:endParaRPr lang="en-US" dirty="0" smtClean="0"/>
          </a:p>
          <a:p>
            <a:r>
              <a:rPr lang="en-US" dirty="0" err="1" smtClean="0"/>
              <a:t>Infragistics</a:t>
            </a:r>
            <a:endParaRPr lang="en-US" dirty="0" smtClean="0"/>
          </a:p>
          <a:p>
            <a:r>
              <a:rPr lang="en-US" dirty="0" err="1" smtClean="0"/>
              <a:t>Syncfusion</a:t>
            </a:r>
            <a:endParaRPr lang="en-US" dirty="0" smtClean="0"/>
          </a:p>
          <a:p>
            <a:r>
              <a:rPr lang="en-US" dirty="0" err="1" smtClean="0"/>
              <a:t>Xamarin.Forms</a:t>
            </a:r>
            <a:r>
              <a:rPr lang="en-US" dirty="0" smtClean="0"/>
              <a:t> Labs</a:t>
            </a:r>
            <a:endParaRPr lang="es-E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96" y="1025981"/>
            <a:ext cx="2657160" cy="17281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06990"/>
            <a:ext cx="3240360" cy="2387633"/>
          </a:xfrm>
        </p:spPr>
      </p:pic>
    </p:spTree>
    <p:extLst>
      <p:ext uri="{BB962C8B-B14F-4D97-AF65-F5344CB8AC3E}">
        <p14:creationId xmlns:p14="http://schemas.microsoft.com/office/powerpoint/2010/main" val="6353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Plataformas</a:t>
            </a:r>
            <a:r>
              <a:rPr lang="en-US" dirty="0" smtClean="0"/>
              <a:t> y </a:t>
            </a:r>
            <a:r>
              <a:rPr lang="en-US" dirty="0" err="1" smtClean="0"/>
              <a:t>futuro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Plataformas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iOS (iPhone &amp; iPad)</a:t>
            </a:r>
          </a:p>
          <a:p>
            <a:r>
              <a:rPr lang="en-US" dirty="0" smtClean="0"/>
              <a:t>Android (Phone &amp; Tablet)</a:t>
            </a:r>
          </a:p>
          <a:p>
            <a:r>
              <a:rPr lang="en-US" dirty="0" smtClean="0"/>
              <a:t>Windows Phone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Futuro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3239340" cy="2963466"/>
          </a:xfrm>
        </p:spPr>
        <p:txBody>
          <a:bodyPr/>
          <a:lstStyle/>
          <a:p>
            <a:r>
              <a:rPr lang="en-US" dirty="0" smtClean="0"/>
              <a:t>Windows 8.1 (Universal)</a:t>
            </a:r>
          </a:p>
          <a:p>
            <a:r>
              <a:rPr lang="en-US" dirty="0" smtClean="0"/>
              <a:t>Windows 10 (Universal)</a:t>
            </a:r>
          </a:p>
          <a:p>
            <a:r>
              <a:rPr lang="en-US" dirty="0" err="1" smtClean="0"/>
              <a:t>Integrado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Visual Studio 2015</a:t>
            </a: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5766"/>
            <a:ext cx="4752528" cy="24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Xamarin.Forms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8568480" cy="3394472"/>
          </a:xfrm>
        </p:spPr>
        <p:txBody>
          <a:bodyPr/>
          <a:lstStyle/>
          <a:p>
            <a:r>
              <a:rPr lang="en-US" dirty="0" err="1" smtClean="0"/>
              <a:t>MVVMCross</a:t>
            </a:r>
            <a:endParaRPr lang="en-US" dirty="0" smtClean="0"/>
          </a:p>
          <a:p>
            <a:pPr lvl="1"/>
            <a:r>
              <a:rPr lang="en-US" dirty="0" err="1" smtClean="0"/>
              <a:t>Colaboración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plugin de </a:t>
            </a:r>
            <a:r>
              <a:rPr lang="en-US" dirty="0" err="1" smtClean="0"/>
              <a:t>MVVMCross</a:t>
            </a:r>
            <a:r>
              <a:rPr lang="en-US" dirty="0" smtClean="0"/>
              <a:t> para </a:t>
            </a:r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o </a:t>
            </a:r>
            <a:r>
              <a:rPr lang="en-US" dirty="0" err="1" smtClean="0"/>
              <a:t>saltar</a:t>
            </a:r>
            <a:r>
              <a:rPr lang="en-US" dirty="0" smtClean="0"/>
              <a:t> a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soportada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MVVMCross</a:t>
            </a:r>
            <a:r>
              <a:rPr lang="en-US" dirty="0" smtClean="0"/>
              <a:t> </a:t>
            </a:r>
            <a:r>
              <a:rPr lang="en-US" dirty="0" err="1" smtClean="0"/>
              <a:t>compartiendo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lógica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Windows Desktop (WPF)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(</a:t>
            </a:r>
            <a:r>
              <a:rPr lang="en-US" dirty="0" err="1" smtClean="0"/>
              <a:t>Xamarin.Mac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Android Wear (</a:t>
            </a:r>
            <a:r>
              <a:rPr lang="en-US" dirty="0" err="1" smtClean="0"/>
              <a:t>Xamarin.Android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Apple Watch (</a:t>
            </a:r>
            <a:r>
              <a:rPr lang="en-US" dirty="0" err="1" smtClean="0"/>
              <a:t>Xamarin.iOS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Djubble</a:t>
            </a:r>
            <a:r>
              <a:rPr lang="en-US" dirty="0" smtClean="0"/>
              <a:t> (Android &amp; iOS)</a:t>
            </a:r>
          </a:p>
          <a:p>
            <a:r>
              <a:rPr lang="es-ES" dirty="0"/>
              <a:t>Centre </a:t>
            </a:r>
            <a:r>
              <a:rPr lang="es-ES" dirty="0" err="1" smtClean="0"/>
              <a:t>Wicket</a:t>
            </a:r>
            <a:endParaRPr lang="es-ES" dirty="0"/>
          </a:p>
          <a:p>
            <a:r>
              <a:rPr lang="en-US" dirty="0" smtClean="0"/>
              <a:t>VEZMA (Android, iOS &amp; Windows Phone)</a:t>
            </a:r>
          </a:p>
          <a:p>
            <a:r>
              <a:rPr lang="es-ES" dirty="0" err="1" smtClean="0"/>
              <a:t>PickMeUp</a:t>
            </a:r>
            <a:r>
              <a:rPr lang="es-ES" dirty="0" smtClean="0"/>
              <a:t> </a:t>
            </a:r>
            <a:r>
              <a:rPr lang="en-US" dirty="0"/>
              <a:t>(Android, iOS &amp; Windows Phone)</a:t>
            </a:r>
          </a:p>
          <a:p>
            <a:r>
              <a:rPr lang="es-ES" dirty="0" err="1"/>
              <a:t>Avaya</a:t>
            </a:r>
            <a:r>
              <a:rPr lang="es-ES" dirty="0"/>
              <a:t> </a:t>
            </a:r>
            <a:r>
              <a:rPr lang="es-ES" dirty="0" err="1" smtClean="0"/>
              <a:t>Stadium</a:t>
            </a:r>
            <a:r>
              <a:rPr lang="es-ES" dirty="0" smtClean="0"/>
              <a:t> </a:t>
            </a:r>
            <a:r>
              <a:rPr lang="en-US" dirty="0"/>
              <a:t>(Android &amp; iOS</a:t>
            </a:r>
            <a:r>
              <a:rPr lang="en-US" dirty="0" smtClean="0"/>
              <a:t>)</a:t>
            </a:r>
          </a:p>
          <a:p>
            <a:r>
              <a:rPr lang="es-ES" dirty="0"/>
              <a:t>Active </a:t>
            </a:r>
            <a:r>
              <a:rPr lang="es-ES" dirty="0" err="1"/>
              <a:t>Fitness</a:t>
            </a:r>
            <a:r>
              <a:rPr lang="es-ES" dirty="0"/>
              <a:t> </a:t>
            </a:r>
            <a:r>
              <a:rPr lang="en-US" dirty="0"/>
              <a:t>(Android, iOS &amp; Windows Phone</a:t>
            </a:r>
            <a:r>
              <a:rPr lang="en-US" dirty="0" smtClean="0"/>
              <a:t>)</a:t>
            </a:r>
            <a:endParaRPr lang="en-US" dirty="0"/>
          </a:p>
          <a:p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20" y="1357312"/>
            <a:ext cx="1494370" cy="265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857250"/>
            <a:ext cx="2093967" cy="3724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1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Resumen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3744416" cy="3394472"/>
          </a:xfrm>
        </p:spPr>
        <p:txBody>
          <a:bodyPr/>
          <a:lstStyle/>
          <a:p>
            <a:r>
              <a:rPr lang="en-US" dirty="0" err="1" smtClean="0"/>
              <a:t>Plataforma</a:t>
            </a:r>
            <a:r>
              <a:rPr lang="en-US" dirty="0" smtClean="0"/>
              <a:t> 100% extensible.</a:t>
            </a:r>
            <a:endParaRPr lang="en-US" dirty="0"/>
          </a:p>
          <a:p>
            <a:r>
              <a:rPr lang="en-US" dirty="0" smtClean="0"/>
              <a:t>Vistas 100% </a:t>
            </a:r>
            <a:r>
              <a:rPr lang="en-US" dirty="0" err="1" smtClean="0"/>
              <a:t>nativas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Rendimiento</a:t>
            </a:r>
            <a:r>
              <a:rPr lang="en-US" dirty="0" smtClean="0"/>
              <a:t> 100% </a:t>
            </a:r>
            <a:r>
              <a:rPr lang="en-US" dirty="0" err="1" smtClean="0"/>
              <a:t>nativo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del 90%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r>
              <a:rPr lang="en-US" dirty="0" smtClean="0"/>
              <a:t>.</a:t>
            </a:r>
          </a:p>
          <a:p>
            <a:r>
              <a:rPr lang="en-US" dirty="0" smtClean="0"/>
              <a:t>C#, XAML y 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82" y="1200150"/>
            <a:ext cx="4751518" cy="28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¡Muchas Gracias!</a:t>
            </a:r>
            <a:endParaRPr lang="es-E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5623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>
          <a:xfrm>
            <a:off x="446856" y="2643758"/>
            <a:ext cx="8373616" cy="504056"/>
          </a:xfrm>
        </p:spPr>
        <p:txBody>
          <a:bodyPr>
            <a:normAutofit fontScale="40000" lnSpcReduction="20000"/>
          </a:bodyPr>
          <a:lstStyle/>
          <a:p>
            <a:endParaRPr lang="es-ES" dirty="0" smtClean="0"/>
          </a:p>
          <a:p>
            <a:r>
              <a:rPr lang="es-ES" sz="3500" dirty="0" smtClean="0"/>
              <a:t>Daniel Cáceres</a:t>
            </a:r>
            <a:r>
              <a:rPr lang="en-US" sz="3500" dirty="0" smtClean="0"/>
              <a:t>, </a:t>
            </a:r>
            <a:r>
              <a:rPr lang="en-US" sz="3500" dirty="0"/>
              <a:t>Software Development Engineer, </a:t>
            </a:r>
            <a:r>
              <a:rPr lang="en-US" sz="3500" dirty="0" err="1"/>
              <a:t>Xamarin</a:t>
            </a:r>
            <a:r>
              <a:rPr lang="en-US" sz="3500" dirty="0"/>
              <a:t> </a:t>
            </a:r>
            <a:r>
              <a:rPr lang="en-US" sz="3500" dirty="0" smtClean="0"/>
              <a:t>Team</a:t>
            </a:r>
            <a:r>
              <a:rPr lang="es-ES" sz="3500" dirty="0" smtClean="0"/>
              <a:t>, </a:t>
            </a:r>
            <a:r>
              <a:rPr lang="es-ES" sz="3500" u="sng" dirty="0" smtClean="0"/>
              <a:t>dcaceres@plainconcepts.com</a:t>
            </a:r>
            <a:endParaRPr lang="es-ES" sz="35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400" dirty="0" err="1"/>
              <a:t>Xamarin.Forms</a:t>
            </a:r>
            <a:r>
              <a:rPr lang="es-ES" sz="2400" dirty="0"/>
              <a:t>: Experiencia de Usuario nativa con una única Interfaz de Usuario en Windows, Android e iOS</a:t>
            </a:r>
          </a:p>
        </p:txBody>
      </p:sp>
    </p:spTree>
    <p:extLst>
      <p:ext uri="{BB962C8B-B14F-4D97-AF65-F5344CB8AC3E}">
        <p14:creationId xmlns:p14="http://schemas.microsoft.com/office/powerpoint/2010/main" val="22500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Plataformas</a:t>
            </a:r>
            <a:r>
              <a:rPr lang="en-US" dirty="0" smtClean="0"/>
              <a:t> y </a:t>
            </a:r>
            <a:r>
              <a:rPr lang="en-US" dirty="0" err="1" smtClean="0"/>
              <a:t>futuro</a:t>
            </a:r>
            <a:endParaRPr lang="en-US" dirty="0" smtClean="0"/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usamos</a:t>
            </a:r>
            <a:r>
              <a:rPr lang="en-US" dirty="0" smtClean="0"/>
              <a:t> </a:t>
            </a:r>
            <a:r>
              <a:rPr lang="en-US" dirty="0" err="1" smtClean="0"/>
              <a:t>Xamarin</a:t>
            </a:r>
            <a:r>
              <a:rPr lang="en-US" dirty="0" err="1"/>
              <a:t>.</a:t>
            </a:r>
            <a:r>
              <a:rPr lang="en-US" dirty="0" err="1" smtClean="0"/>
              <a:t>Forms</a:t>
            </a:r>
            <a:r>
              <a:rPr lang="en-US" dirty="0" smtClean="0"/>
              <a:t>?</a:t>
            </a:r>
          </a:p>
          <a:p>
            <a:r>
              <a:rPr lang="en-US" dirty="0" smtClean="0"/>
              <a:t>Apps</a:t>
            </a:r>
            <a:endParaRPr lang="en-US" dirty="0"/>
          </a:p>
          <a:p>
            <a:r>
              <a:rPr lang="en-US" dirty="0" err="1" smtClean="0"/>
              <a:t>Resumen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Xamarin.Forms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105298"/>
            <a:ext cx="1772010" cy="15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0000" y="0"/>
            <a:ext cx="2879832" cy="1710000"/>
          </a:xfrm>
        </p:spPr>
        <p:txBody>
          <a:bodyPr/>
          <a:lstStyle/>
          <a:p>
            <a:r>
              <a:rPr lang="es-ES" dirty="0" smtClean="0"/>
              <a:t>¿Qué es X.F?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Xamarin.Forms</a:t>
            </a:r>
            <a:r>
              <a:rPr lang="es-ES" dirty="0" smtClean="0"/>
              <a:t> es un </a:t>
            </a:r>
            <a:r>
              <a:rPr lang="es-ES" dirty="0" err="1" smtClean="0"/>
              <a:t>framework</a:t>
            </a:r>
            <a:r>
              <a:rPr lang="es-ES" dirty="0" smtClean="0"/>
              <a:t> que nos permite desarrollar interfaces nativas para Android, iOS y Windows Phone, compartiendo el código. </a:t>
            </a:r>
            <a:endParaRPr lang="es-E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r="2" b="3868"/>
          <a:stretch/>
        </p:blipFill>
        <p:spPr>
          <a:xfrm>
            <a:off x="3275856" y="648072"/>
            <a:ext cx="5616624" cy="3579862"/>
          </a:xfrm>
        </p:spPr>
      </p:pic>
    </p:spTree>
    <p:extLst>
      <p:ext uri="{BB962C8B-B14F-4D97-AF65-F5344CB8AC3E}">
        <p14:creationId xmlns:p14="http://schemas.microsoft.com/office/powerpoint/2010/main" val="336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0000" y="0"/>
            <a:ext cx="2879832" cy="1710000"/>
          </a:xfrm>
        </p:spPr>
        <p:txBody>
          <a:bodyPr/>
          <a:lstStyle/>
          <a:p>
            <a:r>
              <a:rPr lang="es-ES" dirty="0" smtClean="0"/>
              <a:t>¿Qué es X.F?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Xamarin.Forms</a:t>
            </a:r>
            <a:r>
              <a:rPr lang="es-ES" dirty="0" smtClean="0"/>
              <a:t> es un </a:t>
            </a:r>
            <a:r>
              <a:rPr lang="es-ES" dirty="0" err="1" smtClean="0"/>
              <a:t>framework</a:t>
            </a:r>
            <a:r>
              <a:rPr lang="es-ES" dirty="0" smtClean="0"/>
              <a:t> que nos permite compartir más de 90% del código de nuestra aplicación.</a:t>
            </a:r>
            <a:endParaRPr lang="es-E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30001" r="228" b="9523"/>
          <a:stretch/>
        </p:blipFill>
        <p:spPr>
          <a:xfrm>
            <a:off x="3195382" y="1885620"/>
            <a:ext cx="5804808" cy="1982274"/>
          </a:xfrm>
        </p:spPr>
      </p:pic>
    </p:spTree>
    <p:extLst>
      <p:ext uri="{BB962C8B-B14F-4D97-AF65-F5344CB8AC3E}">
        <p14:creationId xmlns:p14="http://schemas.microsoft.com/office/powerpoint/2010/main" val="40820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funciona </a:t>
            </a:r>
            <a:r>
              <a:rPr lang="es-ES" dirty="0" err="1" smtClean="0"/>
              <a:t>Xamarin.Forms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19622"/>
            <a:ext cx="3888432" cy="31634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492029"/>
            <a:ext cx="4573721" cy="30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Xamarin.Forms</a:t>
            </a:r>
            <a:r>
              <a:rPr lang="es-ES" dirty="0"/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32" y="1059580"/>
            <a:ext cx="6935336" cy="36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Xamarin.Forms</a:t>
            </a:r>
            <a:r>
              <a:rPr lang="es-ES" dirty="0"/>
              <a:t>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88385"/>
            <a:ext cx="6336704" cy="27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¿Cómo funciona </a:t>
            </a:r>
            <a:r>
              <a:rPr lang="es-ES" dirty="0" err="1"/>
              <a:t>Xamarin.Forms</a:t>
            </a:r>
            <a:r>
              <a:rPr lang="es-E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Custom renderers</a:t>
            </a:r>
          </a:p>
          <a:p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acceder</a:t>
            </a:r>
            <a:r>
              <a:rPr lang="en-US" dirty="0"/>
              <a:t> a los </a:t>
            </a:r>
            <a:r>
              <a:rPr lang="en-US" dirty="0" err="1"/>
              <a:t>controles</a:t>
            </a:r>
            <a:r>
              <a:rPr lang="en-US" dirty="0"/>
              <a:t> </a:t>
            </a:r>
            <a:r>
              <a:rPr lang="en-US" dirty="0" err="1"/>
              <a:t>nativos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.</a:t>
            </a:r>
          </a:p>
          <a:p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controles</a:t>
            </a:r>
            <a:r>
              <a:rPr lang="en-US" dirty="0"/>
              <a:t> </a:t>
            </a:r>
            <a:r>
              <a:rPr lang="en-US" dirty="0" err="1"/>
              <a:t>nativos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5896" y="1707654"/>
            <a:ext cx="5184104" cy="20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lain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19BFE5"/>
      </a:accent1>
      <a:accent2>
        <a:srgbClr val="005BD3"/>
      </a:accent2>
      <a:accent3>
        <a:srgbClr val="92D050"/>
      </a:accent3>
      <a:accent4>
        <a:srgbClr val="666666"/>
      </a:accent4>
      <a:accent5>
        <a:srgbClr val="9D9D9D"/>
      </a:accent5>
      <a:accent6>
        <a:srgbClr val="D2D2D2"/>
      </a:accent6>
      <a:hlink>
        <a:srgbClr val="19BFE5"/>
      </a:hlink>
      <a:folHlink>
        <a:srgbClr val="262626"/>
      </a:folHlink>
    </a:clrScheme>
    <a:fontScheme name="Helvetica-Plain">
      <a:majorFont>
        <a:latin typeface="Helvetica35-Thin"/>
        <a:ea typeface=""/>
        <a:cs typeface=""/>
      </a:majorFont>
      <a:minorFont>
        <a:latin typeface="Helvetica35-Thin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913C9F5-CC94-4352-A5FF-BF1481B1D371}" vid="{CD81932B-721D-4E73-B6EF-E202DC496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1999</TotalTime>
  <Words>347</Words>
  <Application>Microsoft Office PowerPoint</Application>
  <PresentationFormat>On-screen Show (16:9)</PresentationFormat>
  <Paragraphs>75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Helvetica35-Thin</vt:lpstr>
      <vt:lpstr>Theme1</vt:lpstr>
      <vt:lpstr>PowerPoint Presentation</vt:lpstr>
      <vt:lpstr>Xamarin.Forms: Experiencia de Usuario nativa con una única Interfaz de Usuario en Windows, Android e iOS</vt:lpstr>
      <vt:lpstr>Xamarin.Forms</vt:lpstr>
      <vt:lpstr>¿Qué es X.F?</vt:lpstr>
      <vt:lpstr>¿Qué es X.F?</vt:lpstr>
      <vt:lpstr>¿Cómo funciona Xamarin.Forms?</vt:lpstr>
      <vt:lpstr>¿Cómo funciona Xamarin.Forms?</vt:lpstr>
      <vt:lpstr>¿Cómo funciona Xamarin.Forms?</vt:lpstr>
      <vt:lpstr>¿Cómo funciona Xamarin.Forms?</vt:lpstr>
      <vt:lpstr>¿Cómo funciona Xamarin.Forms?</vt:lpstr>
      <vt:lpstr>¿Cómo funciona Xamarin.Forms?</vt:lpstr>
      <vt:lpstr>Plataformas y futuro</vt:lpstr>
      <vt:lpstr>¿Cómo usamos Xamarin.Forms?</vt:lpstr>
      <vt:lpstr>Apps</vt:lpstr>
      <vt:lpstr>Resumen</vt:lpstr>
      <vt:lpstr>¡Muchas Gracias!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Paloma Celaá Valenzuela</dc:creator>
  <cp:lastModifiedBy>Daniel Cáceres</cp:lastModifiedBy>
  <cp:revision>246</cp:revision>
  <dcterms:created xsi:type="dcterms:W3CDTF">2013-03-05T10:24:48Z</dcterms:created>
  <dcterms:modified xsi:type="dcterms:W3CDTF">2015-05-12T19:50:38Z</dcterms:modified>
</cp:coreProperties>
</file>